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1522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C1C40-9BE7-4A7E-9F1B-08836D62C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357DD5-096E-4313-B329-EFBD665A3C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C28D6-0859-4361-9D2C-DDED47147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432E6-5C1A-4DAC-814C-4B5EB1028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BEFE5-ACD6-4928-9F4F-7994E3CDC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413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03F2A-D156-4B50-8BE3-7929125196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vi-VN" dirty="0"/>
              <a:t>Biế</a:t>
            </a:r>
            <a:r>
              <a:rPr lang="pt-BR" dirty="0"/>
              <a:t>n </a:t>
            </a:r>
            <a:r>
              <a:rPr lang="vi-VN" dirty="0"/>
              <a:t>đổ</a:t>
            </a:r>
            <a:r>
              <a:rPr lang="pt-BR" dirty="0"/>
              <a:t>i khí </a:t>
            </a:r>
            <a:r>
              <a:rPr lang="vi-VN" dirty="0"/>
              <a:t>hậ</a:t>
            </a:r>
            <a:r>
              <a:rPr lang="pt-BR" dirty="0"/>
              <a:t>u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8B9C97-2177-40F5-9D67-BB61CB74C5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vi-VN" sz="2800" dirty="0"/>
              <a:t>Họ</a:t>
            </a:r>
            <a:r>
              <a:rPr lang="pt-BR" sz="2800" dirty="0"/>
              <a:t> </a:t>
            </a:r>
            <a:r>
              <a:rPr lang="vi-VN" sz="2800" dirty="0"/>
              <a:t>tên:Nguyễn Tiến Hùng </a:t>
            </a:r>
            <a:r>
              <a:rPr lang="pt-BR" sz="2800" dirty="0"/>
              <a:t> </a:t>
            </a:r>
            <a:endParaRPr lang="vi-VN" sz="2800" dirty="0"/>
          </a:p>
          <a:p>
            <a:r>
              <a:rPr lang="vi-VN" sz="2800" dirty="0"/>
              <a:t>Lớ</a:t>
            </a:r>
            <a:r>
              <a:rPr lang="pt-BR" sz="2800" dirty="0"/>
              <a:t>p </a:t>
            </a:r>
            <a:r>
              <a:rPr lang="vi-VN" sz="2800" dirty="0"/>
              <a:t>: CNTT-3</a:t>
            </a:r>
          </a:p>
          <a:p>
            <a:r>
              <a:rPr lang="vi-VN" sz="2800" dirty="0"/>
              <a:t>Ngày1/10/2025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467945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04984-DC92-4B07-A1D7-A2752095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Giới</a:t>
            </a:r>
            <a:r>
              <a:rPr lang="pl-PL" dirty="0"/>
              <a:t> thi</a:t>
            </a:r>
            <a:r>
              <a:rPr lang="en-US" dirty="0"/>
              <a:t>ệ</a:t>
            </a:r>
            <a:r>
              <a:rPr lang="pl-PL" dirty="0"/>
              <a:t>u chung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F2E85-EA3C-413B-8FC1-5326CF24F5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•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khí</a:t>
            </a:r>
            <a:r>
              <a:rPr lang="en-US" dirty="0"/>
              <a:t> </a:t>
            </a:r>
            <a:r>
              <a:rPr lang="en-US" dirty="0" err="1"/>
              <a:t>hậu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dài</a:t>
            </a:r>
            <a:r>
              <a:rPr lang="en-US" dirty="0"/>
              <a:t> </a:t>
            </a:r>
            <a:r>
              <a:rPr lang="en-US" dirty="0" err="1"/>
              <a:t>hạn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cầu</a:t>
            </a:r>
            <a:endParaRPr lang="en-US" dirty="0"/>
          </a:p>
          <a:p>
            <a:r>
              <a:rPr lang="en-US" dirty="0"/>
              <a:t>•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: </a:t>
            </a:r>
            <a:r>
              <a:rPr lang="en-US" dirty="0" err="1"/>
              <a:t>khí</a:t>
            </a:r>
            <a:r>
              <a:rPr lang="en-US" dirty="0"/>
              <a:t> </a:t>
            </a:r>
            <a:r>
              <a:rPr lang="en-US" dirty="0" err="1"/>
              <a:t>thải</a:t>
            </a:r>
            <a:r>
              <a:rPr lang="en-US" dirty="0"/>
              <a:t>, </a:t>
            </a:r>
            <a:r>
              <a:rPr lang="en-US" dirty="0" err="1"/>
              <a:t>phá</a:t>
            </a:r>
            <a:r>
              <a:rPr lang="en-US" dirty="0"/>
              <a:t> </a:t>
            </a:r>
            <a:r>
              <a:rPr lang="en-US" dirty="0" err="1"/>
              <a:t>rừng</a:t>
            </a:r>
            <a:r>
              <a:rPr lang="en-US" dirty="0"/>
              <a:t>,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...</a:t>
            </a:r>
          </a:p>
        </p:txBody>
      </p:sp>
      <p:pic>
        <p:nvPicPr>
          <p:cNvPr id="1026" name="Picture 2" descr="Đã tạo hình ảnh">
            <a:extLst>
              <a:ext uri="{FF2B5EF4-FFF2-40B4-BE49-F238E27FC236}">
                <a16:creationId xmlns:a16="http://schemas.microsoft.com/office/drawing/2014/main" id="{48785C96-8404-4720-89D5-BB1AC118F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2225" y="3730625"/>
            <a:ext cx="4019550" cy="267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3030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3F9A1-3411-4A85-8505-941EFBBFD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nhân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1477E2-BA01-4416-B259-F08320396D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• </a:t>
            </a:r>
            <a:r>
              <a:rPr lang="en-US" dirty="0" err="1"/>
              <a:t>Khí</a:t>
            </a:r>
            <a:r>
              <a:rPr lang="en-US" dirty="0"/>
              <a:t> </a:t>
            </a:r>
            <a:r>
              <a:rPr lang="en-US" dirty="0" err="1"/>
              <a:t>thải</a:t>
            </a:r>
            <a:r>
              <a:rPr lang="en-US" dirty="0"/>
              <a:t> CO2</a:t>
            </a:r>
          </a:p>
          <a:p>
            <a:r>
              <a:rPr lang="en-US" dirty="0"/>
              <a:t>• </a:t>
            </a:r>
            <a:r>
              <a:rPr lang="en-US" dirty="0" err="1"/>
              <a:t>Phá</a:t>
            </a:r>
            <a:r>
              <a:rPr lang="en-US" dirty="0"/>
              <a:t> </a:t>
            </a:r>
            <a:r>
              <a:rPr lang="en-US" dirty="0" err="1"/>
              <a:t>rừng</a:t>
            </a:r>
            <a:endParaRPr lang="en-US" dirty="0"/>
          </a:p>
          <a:p>
            <a:r>
              <a:rPr lang="en-US" dirty="0"/>
              <a:t>•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,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thông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9F8072-395E-424B-AFCA-E63EDD0A6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412" y="3633787"/>
            <a:ext cx="4124325" cy="274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00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93539752" presetClass="entr" presetSubtype="183994906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3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0B23E-0BC5-4AAD-9781-64A519A2F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Hậu</a:t>
            </a:r>
            <a:r>
              <a:rPr lang="en-US" dirty="0"/>
              <a:t> </a:t>
            </a:r>
            <a:r>
              <a:rPr lang="en-US" dirty="0" err="1"/>
              <a:t>quả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C1E79-C3C9-4F65-8EA0-ACF75A20AB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• Bang tan, </a:t>
            </a:r>
            <a:r>
              <a:rPr lang="en-US" dirty="0" err="1"/>
              <a:t>nước</a:t>
            </a:r>
            <a:r>
              <a:rPr lang="en-US" dirty="0"/>
              <a:t> </a:t>
            </a:r>
            <a:r>
              <a:rPr lang="en-US" dirty="0" err="1"/>
              <a:t>biển</a:t>
            </a:r>
            <a:r>
              <a:rPr lang="en-US" dirty="0"/>
              <a:t> </a:t>
            </a:r>
            <a:r>
              <a:rPr lang="en-US" dirty="0" err="1"/>
              <a:t>dâng</a:t>
            </a:r>
            <a:endParaRPr lang="en-US" dirty="0"/>
          </a:p>
          <a:p>
            <a:r>
              <a:rPr lang="en-US" dirty="0"/>
              <a:t>• </a:t>
            </a:r>
            <a:r>
              <a:rPr lang="en-US" dirty="0" err="1"/>
              <a:t>Thiên</a:t>
            </a:r>
            <a:r>
              <a:rPr lang="en-US" dirty="0"/>
              <a:t> tai </a:t>
            </a:r>
            <a:r>
              <a:rPr lang="en-US" dirty="0" err="1"/>
              <a:t>cực</a:t>
            </a:r>
            <a:r>
              <a:rPr lang="en-US" dirty="0"/>
              <a:t> </a:t>
            </a:r>
            <a:r>
              <a:rPr lang="en-US" dirty="0" err="1"/>
              <a:t>đoan</a:t>
            </a:r>
            <a:endParaRPr lang="en-US" dirty="0"/>
          </a:p>
          <a:p>
            <a:r>
              <a:rPr lang="en-US" dirty="0"/>
              <a:t>• </a:t>
            </a:r>
            <a:r>
              <a:rPr lang="en-US" dirty="0" err="1"/>
              <a:t>Suy</a:t>
            </a:r>
            <a:r>
              <a:rPr lang="en-US" dirty="0"/>
              <a:t> </a:t>
            </a:r>
            <a:r>
              <a:rPr lang="en-US" dirty="0" err="1"/>
              <a:t>giảm</a:t>
            </a:r>
            <a:r>
              <a:rPr lang="en-US" dirty="0"/>
              <a:t>  </a:t>
            </a:r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học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91191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8418C-A4A5-4775-940D-18D94AFF9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27215-4D54-49E2-8A4B-2245696731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•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lượng</a:t>
            </a:r>
            <a:endParaRPr lang="en-US" dirty="0"/>
          </a:p>
          <a:p>
            <a:r>
              <a:rPr lang="en-US" dirty="0"/>
              <a:t>•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tái</a:t>
            </a:r>
            <a:r>
              <a:rPr lang="en-US" dirty="0"/>
              <a:t> </a:t>
            </a:r>
            <a:r>
              <a:rPr lang="en-US" dirty="0" err="1"/>
              <a:t>tạo</a:t>
            </a:r>
            <a:endParaRPr lang="en-US" dirty="0"/>
          </a:p>
          <a:p>
            <a:r>
              <a:rPr lang="en-US" dirty="0"/>
              <a:t>•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cường</a:t>
            </a:r>
            <a:r>
              <a:rPr lang="en-US" dirty="0"/>
              <a:t> </a:t>
            </a:r>
            <a:r>
              <a:rPr lang="en-US" dirty="0" err="1"/>
              <a:t>trồng</a:t>
            </a:r>
            <a:r>
              <a:rPr lang="en-US" dirty="0"/>
              <a:t> </a:t>
            </a:r>
            <a:r>
              <a:rPr lang="en-US" dirty="0" err="1"/>
              <a:t>cây</a:t>
            </a:r>
            <a:r>
              <a:rPr lang="en-US" dirty="0"/>
              <a:t> </a:t>
            </a:r>
            <a:r>
              <a:rPr lang="en-US" dirty="0" err="1"/>
              <a:t>xanh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680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BAB1-D3D7-4A2D-A8B7-3551EDEDC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F36D9C-88F2-497B-AA5A-A7D8D23584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Hãy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ngay</a:t>
            </a:r>
            <a:r>
              <a:rPr lang="en-US" dirty="0"/>
              <a:t> </a:t>
            </a:r>
            <a:r>
              <a:rPr lang="en-US" dirty="0" err="1"/>
              <a:t>hôm</a:t>
            </a:r>
            <a:r>
              <a:rPr lang="en-US" dirty="0"/>
              <a:t> nay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vệ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đất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080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133</Words>
  <Application>Microsoft Office PowerPoint</Application>
  <PresentationFormat>On-screen Show (4:3)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Times New Roman</vt:lpstr>
      <vt:lpstr>Office Theme</vt:lpstr>
      <vt:lpstr>Biến đổi khí hậu</vt:lpstr>
      <vt:lpstr>Giới thiệu chung</vt:lpstr>
      <vt:lpstr>Nguyên nhân</vt:lpstr>
      <vt:lpstr>Hậu quả</vt:lpstr>
      <vt:lpstr>Giải pháp</vt:lpstr>
      <vt:lpstr>Kết luận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Biến đổi khí hậu</dc:title>
  <dc:subject/>
  <dc:creator>Admin</dc:creator>
  <cp:keywords/>
  <dc:description>generated using python-pptx</dc:description>
  <cp:lastModifiedBy>hung nguyễn tiến hùng</cp:lastModifiedBy>
  <cp:revision>2</cp:revision>
  <dcterms:created xsi:type="dcterms:W3CDTF">2013-01-27T09:14:16Z</dcterms:created>
  <dcterms:modified xsi:type="dcterms:W3CDTF">2025-10-01T09:03:41Z</dcterms:modified>
  <cp:category/>
</cp:coreProperties>
</file>

<file path=docProps/thumbnail.jpeg>
</file>